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71" r:id="rId3"/>
    <p:sldId id="258" r:id="rId4"/>
    <p:sldId id="327" r:id="rId5"/>
    <p:sldId id="278" r:id="rId6"/>
    <p:sldId id="337" r:id="rId7"/>
    <p:sldId id="348" r:id="rId8"/>
    <p:sldId id="351" r:id="rId9"/>
    <p:sldId id="344" r:id="rId10"/>
    <p:sldId id="349" r:id="rId11"/>
    <p:sldId id="339" r:id="rId12"/>
    <p:sldId id="352" r:id="rId13"/>
    <p:sldId id="353" r:id="rId14"/>
    <p:sldId id="343" r:id="rId15"/>
    <p:sldId id="354" r:id="rId16"/>
    <p:sldId id="355" r:id="rId17"/>
    <p:sldId id="272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9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请你把统计表填写完整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然后把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位选手排名。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500166" y="2500312"/>
            <a:ext cx="65008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1" y="714362"/>
            <a:ext cx="78108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一辆货车从甲地到乙地每小时行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小时到达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返回时只用了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这辆汽车往返的平均速度是多少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428728" y="2714626"/>
            <a:ext cx="607223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40×5×2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÷(5+3)=50(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3643320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答：这辆汽车往返的平均速度是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714362"/>
            <a:ext cx="838263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伊伊期中考试语文和数学成绩的平均分为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伊伊这三科的平均成绩是多少分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500166" y="2285998"/>
            <a:ext cx="714380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(94×2+97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)÷3=95(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728" y="3143254"/>
            <a:ext cx="7143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答：这三科的平均成绩是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800"/>
            <a:ext cx="838263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有甲、乙、丙、丁四个数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甲、乙、丙的平均数是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34,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乙、丙、丁的平均数是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已知丁是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甲是多少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2143122"/>
            <a:ext cx="8572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=34×3=102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36×3=108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:108-38=70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102-70=32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06" y="3429006"/>
            <a:ext cx="785818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36×3-34×3=108-102=6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38-6=32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785800"/>
            <a:ext cx="8382635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福娃宝宝学英语。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3214692"/>
            <a:ext cx="78581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(11+19+16+18+16)÷5=16(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571618"/>
            <a:ext cx="442915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算一算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平均每个福娃宝宝学了多少个单词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TK41.EPS" descr="id:214749060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1428742"/>
            <a:ext cx="3196077" cy="20717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1472" y="4071948"/>
            <a:ext cx="78581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答：平均每个福娃宝宝学了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个单词。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642924"/>
            <a:ext cx="8382635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一次测验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第一小组的平均成绩是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我发现把林林同学的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分算成了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重新计算后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第一小组的平均分是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你知道第一小组有多少人吗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2643188"/>
            <a:ext cx="78581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94-67)÷(87-84)=27÷3=9(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1604" y="3357568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答：第一小组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8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平均数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0010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游泳池平均水深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小红身高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她在游泳池里一定不会有危险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这句话对吗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0" y="2428874"/>
            <a:ext cx="31391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8564" y="785800"/>
            <a:ext cx="757246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125×5×6=              4×20×52=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7×25×8=                8×5×9=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20×7×50=              12×0×44=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2×25×6=                6×30×2=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2×5×80=                6×15×5=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41×4×5=                125×8×2=</a:t>
            </a:r>
          </a:p>
        </p:txBody>
      </p:sp>
      <p:sp>
        <p:nvSpPr>
          <p:cNvPr id="17" name="矩形 16"/>
          <p:cNvSpPr/>
          <p:nvPr/>
        </p:nvSpPr>
        <p:spPr>
          <a:xfrm>
            <a:off x="2348109" y="785904"/>
            <a:ext cx="118554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3750</a:t>
            </a:r>
          </a:p>
        </p:txBody>
      </p:sp>
      <p:sp>
        <p:nvSpPr>
          <p:cNvPr id="18" name="矩形 17"/>
          <p:cNvSpPr/>
          <p:nvPr/>
        </p:nvSpPr>
        <p:spPr>
          <a:xfrm>
            <a:off x="5840934" y="785904"/>
            <a:ext cx="13322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4160</a:t>
            </a:r>
          </a:p>
        </p:txBody>
      </p:sp>
      <p:sp>
        <p:nvSpPr>
          <p:cNvPr id="19" name="矩形 18"/>
          <p:cNvSpPr/>
          <p:nvPr/>
        </p:nvSpPr>
        <p:spPr>
          <a:xfrm>
            <a:off x="2531624" y="1436779"/>
            <a:ext cx="11239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</a:p>
        </p:txBody>
      </p:sp>
      <p:sp>
        <p:nvSpPr>
          <p:cNvPr id="20" name="矩形 19"/>
          <p:cNvSpPr/>
          <p:nvPr/>
        </p:nvSpPr>
        <p:spPr>
          <a:xfrm>
            <a:off x="5553914" y="1437092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</a:p>
        </p:txBody>
      </p:sp>
      <p:sp>
        <p:nvSpPr>
          <p:cNvPr id="21" name="矩形 20"/>
          <p:cNvSpPr/>
          <p:nvPr/>
        </p:nvSpPr>
        <p:spPr>
          <a:xfrm>
            <a:off x="2575121" y="2092362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</a:t>
            </a:r>
          </a:p>
        </p:txBody>
      </p:sp>
      <p:sp>
        <p:nvSpPr>
          <p:cNvPr id="22" name="矩形 21"/>
          <p:cNvSpPr/>
          <p:nvPr/>
        </p:nvSpPr>
        <p:spPr>
          <a:xfrm>
            <a:off x="5840934" y="2092362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23" name="矩形 22"/>
          <p:cNvSpPr/>
          <p:nvPr/>
        </p:nvSpPr>
        <p:spPr>
          <a:xfrm>
            <a:off x="2393829" y="2682649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24" name="矩形 23"/>
          <p:cNvSpPr/>
          <p:nvPr/>
        </p:nvSpPr>
        <p:spPr>
          <a:xfrm>
            <a:off x="5697424" y="268277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</a:p>
        </p:txBody>
      </p:sp>
      <p:sp>
        <p:nvSpPr>
          <p:cNvPr id="25" name="矩形 24"/>
          <p:cNvSpPr/>
          <p:nvPr/>
        </p:nvSpPr>
        <p:spPr>
          <a:xfrm>
            <a:off x="2466544" y="3398418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</a:p>
        </p:txBody>
      </p:sp>
      <p:sp>
        <p:nvSpPr>
          <p:cNvPr id="26" name="矩形 25"/>
          <p:cNvSpPr/>
          <p:nvPr/>
        </p:nvSpPr>
        <p:spPr>
          <a:xfrm>
            <a:off x="5769179" y="3398294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</a:p>
        </p:txBody>
      </p:sp>
      <p:sp>
        <p:nvSpPr>
          <p:cNvPr id="27" name="矩形 26"/>
          <p:cNvSpPr/>
          <p:nvPr/>
        </p:nvSpPr>
        <p:spPr>
          <a:xfrm>
            <a:off x="2466544" y="395658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</a:p>
        </p:txBody>
      </p:sp>
      <p:sp>
        <p:nvSpPr>
          <p:cNvPr id="28" name="矩形 27"/>
          <p:cNvSpPr/>
          <p:nvPr/>
        </p:nvSpPr>
        <p:spPr>
          <a:xfrm>
            <a:off x="5840934" y="3956583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实验小学四年级三个班的学生为希望小学捐款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平均每班捐款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下面说法正确的是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班的捐款数不可能是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班的捐款数最多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那么一定是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如果三个班的捐款数不同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且四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班捐款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那么一定有一个班的捐款数超过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</a:t>
            </a:r>
          </a:p>
        </p:txBody>
      </p:sp>
      <p:sp>
        <p:nvSpPr>
          <p:cNvPr id="14" name="矩形 13"/>
          <p:cNvSpPr/>
          <p:nvPr/>
        </p:nvSpPr>
        <p:spPr>
          <a:xfrm>
            <a:off x="6643702" y="1357304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3582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苗苗参加了三次英语测试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第一次是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第二次是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第三次比第二次成绩好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但不超过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估计苗苗这三次的平均成绩在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以下       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分之间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C.95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之间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分以上</a:t>
            </a:r>
          </a:p>
        </p:txBody>
      </p:sp>
      <p:sp>
        <p:nvSpPr>
          <p:cNvPr id="14" name="矩形 13"/>
          <p:cNvSpPr/>
          <p:nvPr/>
        </p:nvSpPr>
        <p:spPr>
          <a:xfrm>
            <a:off x="4500562" y="2000246"/>
            <a:ext cx="13052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(1)174,224,106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这三个数的平均数是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依依期中测试语文、数学、英语和科学分别是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依依这四门功课的平均成绩是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429388" y="1428742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3286130"/>
            <a:ext cx="244827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0035" y="714362"/>
            <a:ext cx="80724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悦悦期末测试数学、语文、英语三科的平均成绩是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其中数学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英语是多少分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1428728" y="2285998"/>
            <a:ext cx="50006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96×3-(98+92)=98(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3214692"/>
            <a:ext cx="50006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答：英语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571618"/>
            <a:ext cx="6348372" cy="292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1357289" y="357172"/>
            <a:ext cx="73581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下面是“新苗杯”儿童歌手大赛成绩统计表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根据统计表回答下面的问题。</a:t>
            </a:r>
          </a:p>
        </p:txBody>
      </p:sp>
      <p:sp>
        <p:nvSpPr>
          <p:cNvPr id="5" name="矩形 4"/>
          <p:cNvSpPr/>
          <p:nvPr/>
        </p:nvSpPr>
        <p:spPr>
          <a:xfrm>
            <a:off x="6786578" y="2643188"/>
            <a:ext cx="10001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578" y="3214692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6578" y="3714758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4357700"/>
            <a:ext cx="7303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请你把统计表填写完整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然后把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位选手排名。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575</Words>
  <Application>WPS 演示</Application>
  <PresentationFormat>全屏显示(16:9)</PresentationFormat>
  <Paragraphs>76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357</cp:revision>
  <dcterms:created xsi:type="dcterms:W3CDTF">2018-12-06T02:32:00Z</dcterms:created>
  <dcterms:modified xsi:type="dcterms:W3CDTF">2020-12-03T06:27:49Z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